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1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50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930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549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951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278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5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919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34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543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157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46A4E-BC61-4B1F-8AFE-D8A9E8BD74B4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6F27-6920-4374-A077-47CA1F3491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965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4735"/>
            <a:ext cx="9144000" cy="2083632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іщенський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районний парламент дітей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12630"/>
            <a:ext cx="9144000" cy="2263514"/>
          </a:xfrm>
        </p:spPr>
        <p:txBody>
          <a:bodyPr>
            <a:normAutofit/>
          </a:bodyPr>
          <a:lstStyle/>
          <a:p>
            <a:r>
              <a:rPr lang="uk-UA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Фотозвіт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2019/2020 навчальний рік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1"/>
            <a:ext cx="11692328" cy="82445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Взяли участь в заходах присвячених Дню безпечного інтернету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566" y="3277826"/>
            <a:ext cx="4691921" cy="35189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898" y="668077"/>
            <a:ext cx="3532683" cy="2649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7344" y="2312177"/>
            <a:ext cx="5789797" cy="4329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5259" y="553707"/>
            <a:ext cx="3965991" cy="2965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6826" y="668077"/>
            <a:ext cx="2741024" cy="20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8343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869118" cy="113925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зустріч з воїнами-інтернаціоналістами ветеранами Афганістану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83" y="1139252"/>
            <a:ext cx="6610397" cy="49577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6035" y="792326"/>
            <a:ext cx="4528200" cy="5793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2759" y="569626"/>
            <a:ext cx="3067987" cy="2300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395" y="4748081"/>
            <a:ext cx="3028939" cy="20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899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4183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Організували зустрічі з міським суддею в рамках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Вдало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961" y="984988"/>
            <a:ext cx="3612615" cy="2676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247" y="3402755"/>
            <a:ext cx="2450022" cy="3275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1380" y="3717559"/>
            <a:ext cx="3957880" cy="2960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0320" y="984988"/>
            <a:ext cx="2318481" cy="30995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9658" y="3717559"/>
            <a:ext cx="2285131" cy="30549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5646" y="3914580"/>
            <a:ext cx="2137756" cy="28579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6359" y="984988"/>
            <a:ext cx="4627043" cy="34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67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911"/>
            <a:ext cx="10515600" cy="794479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запланованих сесій: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335" y="809469"/>
            <a:ext cx="4674430" cy="350698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630" y="747624"/>
            <a:ext cx="6175947" cy="3568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248" y="4441436"/>
            <a:ext cx="4078577" cy="2292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7639" y="4406379"/>
            <a:ext cx="4246269" cy="23928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3722" y="4406379"/>
            <a:ext cx="3147731" cy="23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986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3" y="539645"/>
            <a:ext cx="11797259" cy="1633927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пункту 11 рішення 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сесії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скликання ОПД, було розроблено та проведено ряд заходів щодо очищення лісу навколишніх територій та водойм. Були залучені гуртки РЦДЮТ </a:t>
            </a:r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краєзнавчо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-туристичного напряму, </a:t>
            </a:r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Шамраївська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ЗЗСО та </a:t>
            </a:r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Вільховецька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ЗЗСО.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cleanup day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02" y="1573968"/>
            <a:ext cx="11902190" cy="515661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873" y="2548328"/>
            <a:ext cx="5913033" cy="3557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8972" y="1618938"/>
            <a:ext cx="2703160" cy="4812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0783" y="3071569"/>
            <a:ext cx="3268189" cy="24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434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903"/>
            <a:ext cx="10515600" cy="869428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шкідьної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5576" y="809808"/>
            <a:ext cx="3250739" cy="5786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644" y="1171260"/>
            <a:ext cx="3963723" cy="4915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939" y="1019331"/>
            <a:ext cx="3106806" cy="5523211"/>
          </a:xfrm>
          <a:prstGeom prst="rect">
            <a:avLst/>
          </a:prstGeom>
        </p:spPr>
      </p:pic>
      <p:pic>
        <p:nvPicPr>
          <p:cNvPr id="7" name="Рисунок 5"/>
          <p:cNvPicPr/>
          <p:nvPr/>
        </p:nvPicPr>
        <p:blipFill>
          <a:blip r:embed="rId6" cstate="print"/>
          <a:stretch/>
        </p:blipFill>
        <p:spPr>
          <a:xfrm>
            <a:off x="3824989" y="3845550"/>
            <a:ext cx="4089818" cy="27506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07036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903"/>
            <a:ext cx="10515600" cy="824458"/>
          </a:xfrm>
        </p:spPr>
        <p:txBody>
          <a:bodyPr>
            <a:normAutofit/>
          </a:bodyPr>
          <a:lstStyle/>
          <a:p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селища </a:t>
            </a:r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Вільхова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137" y="974361"/>
            <a:ext cx="6837752" cy="38462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7655" y="4472292"/>
            <a:ext cx="3271234" cy="2269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16" y="845453"/>
            <a:ext cx="3209144" cy="5705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8778" y="4272339"/>
            <a:ext cx="4055300" cy="22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9258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9369"/>
          </a:xfrm>
        </p:spPr>
        <p:txBody>
          <a:bodyPr>
            <a:normAutofit/>
          </a:bodyPr>
          <a:lstStyle/>
          <a:p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Прибирання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висадка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дерев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08" y="821870"/>
            <a:ext cx="5698396" cy="42684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104" y="821870"/>
            <a:ext cx="6138800" cy="3448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8320" y="4630581"/>
            <a:ext cx="3697981" cy="2077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8350" y="3848826"/>
            <a:ext cx="5084505" cy="2859272"/>
          </a:xfrm>
          <a:prstGeom prst="rect">
            <a:avLst/>
          </a:prstGeom>
        </p:spPr>
      </p:pic>
      <p:pic>
        <p:nvPicPr>
          <p:cNvPr id="8" name="Рисунок 3"/>
          <p:cNvPicPr/>
          <p:nvPr/>
        </p:nvPicPr>
        <p:blipFill>
          <a:blip r:embed="rId7" cstate="print"/>
          <a:stretch/>
        </p:blipFill>
        <p:spPr>
          <a:xfrm>
            <a:off x="170348" y="3387777"/>
            <a:ext cx="2335923" cy="3320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70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 additive="repl"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4931"/>
            <a:ext cx="10515600" cy="104931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 парламенту провели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прсвітнецький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захід «Що таке ТЕМП»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61" y="951876"/>
            <a:ext cx="7132749" cy="5349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0085" y="820711"/>
            <a:ext cx="4292183" cy="3219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7284" y="4039848"/>
            <a:ext cx="3377784" cy="25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410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104931"/>
            <a:ext cx="11857220" cy="1603947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імітовану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 «Сесія районного парламенту дітей» для учнів молодшого та середнього віку з метою ознайомлення з діяльністю дитячого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4" descr="здоровя 0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882" y="1379095"/>
            <a:ext cx="3977216" cy="298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609" y="4096005"/>
            <a:ext cx="3766489" cy="276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7098" y="1361593"/>
            <a:ext cx="4101618" cy="5468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3028" y="1109271"/>
            <a:ext cx="4302177" cy="2419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1623" y="3813487"/>
            <a:ext cx="3643582" cy="27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142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01" y="0"/>
            <a:ext cx="11842229" cy="959371"/>
          </a:xfrm>
        </p:spPr>
        <p:txBody>
          <a:bodyPr>
            <a:normAutofit/>
          </a:bodyPr>
          <a:lstStyle/>
          <a:p>
            <a:r>
              <a:rPr lang="uk-UA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та взяли участь в заходах «Стоп </a:t>
            </a:r>
            <a:r>
              <a:rPr lang="uk-UA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булінг</a:t>
            </a:r>
            <a:r>
              <a:rPr lang="uk-UA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625" y="3594462"/>
            <a:ext cx="3882453" cy="2911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185" y="751668"/>
            <a:ext cx="4067331" cy="3050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1220" y="751668"/>
            <a:ext cx="4377129" cy="3282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6956" y="751668"/>
            <a:ext cx="2966491" cy="3955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6956" y="4297019"/>
            <a:ext cx="3137620" cy="2323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3423" y="4034515"/>
            <a:ext cx="3533933" cy="26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76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146</Words>
  <Application>Microsoft Office PowerPoint</Application>
  <PresentationFormat>Произвольный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Благовіщенський районний парламент дітей</vt:lpstr>
      <vt:lpstr>Проведення запланованих сесій:</vt:lpstr>
      <vt:lpstr>Відповідно до пункту 11 рішення III сесії XII скликання ОПД, було розроблено та проведено ряд заходів щодо очищення лісу навколишніх територій та водойм. Були залучені гуртки РЦДЮТ краєзнавчо-туристичного напряму, Шамраївська ЗЗСО та Вільховецька ЗЗСО. Прибирання зелених зон  «World cleanup day»  </vt:lpstr>
      <vt:lpstr>Прибирання шкідьної території</vt:lpstr>
      <vt:lpstr>Прибирання території селища Вільхова </vt:lpstr>
      <vt:lpstr>Прибирання в лісі, висадка квітів та дерев</vt:lpstr>
      <vt:lpstr>Члени парламенту провели прсвітнецький захід «Що таке ТЕМП»</vt:lpstr>
      <vt:lpstr>Провели імітовану гру «Сесія районного парламенту дітей» для учнів молодшого та середнього віку з метою ознайомлення з діяльністю дитячого самоврядування.</vt:lpstr>
      <vt:lpstr>Провели та взяли участь в заходах «Стоп булінг»</vt:lpstr>
      <vt:lpstr>Взяли участь в заходах присвячених Дню безпечного інтернету </vt:lpstr>
      <vt:lpstr>Провели зустріч з воїнами-інтернаціоналістами ветеранами Афганістану </vt:lpstr>
      <vt:lpstr>Організували зустрічі з міським суддею в рамках проєкту «Вдало обрана професія – щаслива доля»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Благовіщенський районний парламент дітей</dc:title>
  <dc:creator>Admin_18</dc:creator>
  <cp:lastModifiedBy>User</cp:lastModifiedBy>
  <cp:revision>16</cp:revision>
  <dcterms:created xsi:type="dcterms:W3CDTF">2020-06-07T14:21:59Z</dcterms:created>
  <dcterms:modified xsi:type="dcterms:W3CDTF">2020-10-21T06:40:51Z</dcterms:modified>
</cp:coreProperties>
</file>